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59" r:id="rId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31.01.2018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31.01.2018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31.01.2018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31.01.2018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31.01.2018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31.01.2018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31.01.2018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31.01.2018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31.01.2018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31.01.2018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31.01.2018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31.01.2018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225800"/>
          </a:xfrm>
        </p:spPr>
        <p:txBody>
          <a:bodyPr>
            <a:normAutofit fontScale="90000"/>
          </a:bodyPr>
          <a:lstStyle/>
          <a:p>
            <a:r>
              <a:rPr lang="en-US" sz="7200" b="1" dirty="0" smtClean="0">
                <a:latin typeface="Algerian" pitchFamily="82" charset="0"/>
              </a:rPr>
              <a:t>COMPETITION</a:t>
            </a:r>
            <a:br>
              <a:rPr lang="en-US" sz="7200" b="1" dirty="0" smtClean="0">
                <a:latin typeface="Algerian" pitchFamily="82" charset="0"/>
              </a:rPr>
            </a:br>
            <a:r>
              <a:rPr lang="en-US" sz="7200" b="1" dirty="0" smtClean="0">
                <a:latin typeface="Algerian" pitchFamily="82" charset="0"/>
              </a:rPr>
              <a:t>“OLYMPIC ENGLISH”</a:t>
            </a:r>
            <a:br>
              <a:rPr lang="en-US" sz="7200" b="1" dirty="0" smtClean="0">
                <a:latin typeface="Algerian" pitchFamily="82" charset="0"/>
              </a:rPr>
            </a:br>
            <a:r>
              <a:rPr lang="en-US" sz="7200" b="1" dirty="0" smtClean="0">
                <a:latin typeface="Algerian" pitchFamily="82" charset="0"/>
              </a:rPr>
              <a:t>10</a:t>
            </a:r>
            <a:r>
              <a:rPr lang="en-US" sz="7200" b="1" baseline="30000" dirty="0" smtClean="0">
                <a:latin typeface="Algerian" pitchFamily="82" charset="0"/>
              </a:rPr>
              <a:t>th</a:t>
            </a:r>
            <a:r>
              <a:rPr lang="en-US" sz="7200" b="1" dirty="0" smtClean="0">
                <a:latin typeface="Algerian" pitchFamily="82" charset="0"/>
              </a:rPr>
              <a:t> – 11</a:t>
            </a:r>
            <a:r>
              <a:rPr lang="en-US" sz="7200" b="1" baseline="30000" dirty="0" smtClean="0">
                <a:latin typeface="Algerian" pitchFamily="82" charset="0"/>
              </a:rPr>
              <a:t>th</a:t>
            </a:r>
            <a:r>
              <a:rPr lang="en-US" sz="7200" b="1" dirty="0" smtClean="0">
                <a:latin typeface="Algerian" pitchFamily="82" charset="0"/>
              </a:rPr>
              <a:t> forms</a:t>
            </a:r>
            <a:r>
              <a:rPr lang="en-US" b="1" dirty="0" smtClean="0"/>
              <a:t/>
            </a:r>
            <a:br>
              <a:rPr lang="en-US" b="1" dirty="0" smtClean="0"/>
            </a:br>
            <a:endParaRPr lang="ru-RU" dirty="0"/>
          </a:p>
        </p:txBody>
      </p:sp>
      <p:pic>
        <p:nvPicPr>
          <p:cNvPr id="1026" name="Picture 2" descr="http://rc-texas.pp.ua/wp-content/uploads/2014/02/Best-Olympic-Rings-Wallpaper-Download1.jpg"/>
          <p:cNvPicPr>
            <a:picLocks noChangeAspect="1" noChangeArrowheads="1"/>
          </p:cNvPicPr>
          <p:nvPr/>
        </p:nvPicPr>
        <p:blipFill>
          <a:blip r:embed="rId2" cstate="print"/>
          <a:srcRect/>
          <a:stretch>
            <a:fillRect/>
          </a:stretch>
        </p:blipFill>
        <p:spPr bwMode="auto">
          <a:xfrm>
            <a:off x="0" y="3071810"/>
            <a:ext cx="6731004" cy="3786190"/>
          </a:xfrm>
          <a:prstGeom prst="rect">
            <a:avLst/>
          </a:prstGeom>
          <a:noFill/>
        </p:spPr>
      </p:pic>
      <p:pic>
        <p:nvPicPr>
          <p:cNvPr id="1028" name="Picture 4" descr="https://sd.keepcalm-o-matic.co.uk/i/keep-calm-and-learn-english-1770.png"/>
          <p:cNvPicPr>
            <a:picLocks noChangeAspect="1" noChangeArrowheads="1"/>
          </p:cNvPicPr>
          <p:nvPr/>
        </p:nvPicPr>
        <p:blipFill>
          <a:blip r:embed="rId3" cstate="print"/>
          <a:srcRect/>
          <a:stretch>
            <a:fillRect/>
          </a:stretch>
        </p:blipFill>
        <p:spPr bwMode="auto">
          <a:xfrm>
            <a:off x="6500826" y="3082038"/>
            <a:ext cx="2643174" cy="377596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928670"/>
            <a:ext cx="8186766" cy="5286412"/>
          </a:xfrm>
        </p:spPr>
        <p:txBody>
          <a:bodyPr>
            <a:normAutofit fontScale="90000"/>
          </a:bodyPr>
          <a:lstStyle/>
          <a:p>
            <a:r>
              <a:rPr lang="en-US" dirty="0" smtClean="0">
                <a:latin typeface="Algerian" pitchFamily="82" charset="0"/>
              </a:rPr>
              <a:t>“</a:t>
            </a:r>
            <a:r>
              <a:rPr lang="en-US" dirty="0" smtClean="0">
                <a:latin typeface="Algerian" pitchFamily="82" charset="0"/>
              </a:rPr>
              <a:t>The most significant thing in the Olympic Games is not to win but to take part. Just as the most important thing in life is not the triumph but the struggle. The essential thing is not to have conquered but to have fought </a:t>
            </a:r>
            <a:r>
              <a:rPr lang="en-US" dirty="0" smtClean="0">
                <a:latin typeface="Algerian" pitchFamily="82" charset="0"/>
              </a:rPr>
              <a:t>well”.</a:t>
            </a:r>
            <a:r>
              <a:rPr lang="en-US" dirty="0" smtClean="0"/>
              <a:t/>
            </a:r>
            <a:br>
              <a:rPr lang="en-US" dirty="0" smtClean="0"/>
            </a:br>
            <a:r>
              <a:rPr lang="ru-RU" dirty="0" smtClean="0"/>
              <a:t/>
            </a:r>
            <a:br>
              <a:rPr lang="ru-RU" dirty="0" smtClean="0"/>
            </a:br>
            <a:r>
              <a:rPr lang="en-US" dirty="0" smtClean="0">
                <a:latin typeface="Algerian" pitchFamily="82" charset="0"/>
              </a:rPr>
              <a:t>Baron Pierre de Coubertin</a:t>
            </a:r>
            <a:r>
              <a:rPr lang="ru-RU" dirty="0" smtClean="0"/>
              <a:t/>
            </a:r>
            <a:br>
              <a:rPr lang="ru-RU" dirty="0" smtClean="0"/>
            </a:b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Диана\Downloads\sports-wordsearch-icebreakers-information-gap-activities-picture-des_86265_1.jpg"/>
          <p:cNvPicPr/>
          <p:nvPr/>
        </p:nvPicPr>
        <p:blipFill>
          <a:blip r:embed="rId2"/>
          <a:srcRect/>
          <a:stretch>
            <a:fillRect/>
          </a:stretch>
        </p:blipFill>
        <p:spPr bwMode="auto">
          <a:xfrm>
            <a:off x="1000100" y="0"/>
            <a:ext cx="6858048" cy="6858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rcRect/>
          <a:stretch>
            <a:fillRect/>
          </a:stretch>
        </p:blipFill>
        <p:spPr bwMode="auto">
          <a:xfrm>
            <a:off x="714348" y="0"/>
            <a:ext cx="7786742" cy="6858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elena-isinbaeva-06.jpg"/>
          <p:cNvPicPr/>
          <p:nvPr/>
        </p:nvPicPr>
        <p:blipFill>
          <a:blip r:embed="rId2" cstate="print"/>
          <a:stretch>
            <a:fillRect/>
          </a:stretch>
        </p:blipFill>
        <p:spPr>
          <a:xfrm>
            <a:off x="7143736" y="0"/>
            <a:ext cx="2000264" cy="2643182"/>
          </a:xfrm>
          <a:prstGeom prst="rect">
            <a:avLst/>
          </a:prstGeom>
        </p:spPr>
      </p:pic>
      <p:pic>
        <p:nvPicPr>
          <p:cNvPr id="3" name="Рисунок 2" descr="http://y.delfi.ua/norm/26638/717318_jQNwsj.jpeg"/>
          <p:cNvPicPr/>
          <p:nvPr/>
        </p:nvPicPr>
        <p:blipFill>
          <a:blip r:embed="rId3" cstate="print"/>
          <a:srcRect/>
          <a:stretch>
            <a:fillRect/>
          </a:stretch>
        </p:blipFill>
        <p:spPr bwMode="auto">
          <a:xfrm>
            <a:off x="5000628" y="0"/>
            <a:ext cx="2143140" cy="2714620"/>
          </a:xfrm>
          <a:prstGeom prst="rect">
            <a:avLst/>
          </a:prstGeom>
          <a:noFill/>
        </p:spPr>
      </p:pic>
      <p:pic>
        <p:nvPicPr>
          <p:cNvPr id="4" name="Рисунок 3" descr="schumacher_main.jpg"/>
          <p:cNvPicPr/>
          <p:nvPr/>
        </p:nvPicPr>
        <p:blipFill>
          <a:blip r:embed="rId4" cstate="print"/>
          <a:stretch>
            <a:fillRect/>
          </a:stretch>
        </p:blipFill>
        <p:spPr>
          <a:xfrm>
            <a:off x="2500298" y="0"/>
            <a:ext cx="2500330" cy="2786058"/>
          </a:xfrm>
          <a:prstGeom prst="rect">
            <a:avLst/>
          </a:prstGeom>
        </p:spPr>
      </p:pic>
      <p:pic>
        <p:nvPicPr>
          <p:cNvPr id="5" name="Рисунок 4" descr="377829b055e89e3afb894e7528a10996_XL.jpg"/>
          <p:cNvPicPr/>
          <p:nvPr/>
        </p:nvPicPr>
        <p:blipFill>
          <a:blip r:embed="rId5" cstate="print"/>
          <a:stretch>
            <a:fillRect/>
          </a:stretch>
        </p:blipFill>
        <p:spPr>
          <a:xfrm>
            <a:off x="0" y="0"/>
            <a:ext cx="2500298" cy="2714620"/>
          </a:xfrm>
          <a:prstGeom prst="rect">
            <a:avLst/>
          </a:prstGeom>
        </p:spPr>
      </p:pic>
      <p:pic>
        <p:nvPicPr>
          <p:cNvPr id="6" name="Рисунок 5" descr="Usain Bolt after 200 m final Beijing 2015.jpg"/>
          <p:cNvPicPr/>
          <p:nvPr/>
        </p:nvPicPr>
        <p:blipFill>
          <a:blip r:embed="rId6"/>
          <a:srcRect/>
          <a:stretch>
            <a:fillRect/>
          </a:stretch>
        </p:blipFill>
        <p:spPr bwMode="auto">
          <a:xfrm>
            <a:off x="0" y="2428868"/>
            <a:ext cx="1714480" cy="2571744"/>
          </a:xfrm>
          <a:prstGeom prst="rect">
            <a:avLst/>
          </a:prstGeom>
          <a:noFill/>
          <a:ln w="9525">
            <a:noFill/>
            <a:miter lim="800000"/>
            <a:headEnd/>
            <a:tailEnd/>
          </a:ln>
        </p:spPr>
      </p:pic>
      <p:pic>
        <p:nvPicPr>
          <p:cNvPr id="7" name="Рисунок 6" descr="http://xsport.ua/upload/news-photos/11-09-2016-chern-a/GettyImages-52811398.jpg"/>
          <p:cNvPicPr/>
          <p:nvPr/>
        </p:nvPicPr>
        <p:blipFill>
          <a:blip r:embed="rId7" cstate="print"/>
          <a:srcRect/>
          <a:stretch>
            <a:fillRect/>
          </a:stretch>
        </p:blipFill>
        <p:spPr bwMode="auto">
          <a:xfrm>
            <a:off x="1714480" y="2643182"/>
            <a:ext cx="2857488" cy="2428892"/>
          </a:xfrm>
          <a:prstGeom prst="rect">
            <a:avLst/>
          </a:prstGeom>
          <a:noFill/>
          <a:ln w="9525">
            <a:noFill/>
            <a:miter lim="800000"/>
            <a:headEnd/>
            <a:tailEnd/>
          </a:ln>
        </p:spPr>
      </p:pic>
      <p:pic>
        <p:nvPicPr>
          <p:cNvPr id="8" name="Рисунок 7" descr="https://i.ytimg.com/vi/oJLADtPP2gI/maxresdefault.jpg"/>
          <p:cNvPicPr/>
          <p:nvPr/>
        </p:nvPicPr>
        <p:blipFill>
          <a:blip r:embed="rId8" cstate="print"/>
          <a:srcRect/>
          <a:stretch>
            <a:fillRect/>
          </a:stretch>
        </p:blipFill>
        <p:spPr bwMode="auto">
          <a:xfrm>
            <a:off x="4071934" y="2643182"/>
            <a:ext cx="3071834" cy="2309050"/>
          </a:xfrm>
          <a:prstGeom prst="rect">
            <a:avLst/>
          </a:prstGeom>
          <a:noFill/>
          <a:ln w="9525">
            <a:noFill/>
            <a:miter lim="800000"/>
            <a:headEnd/>
            <a:tailEnd/>
          </a:ln>
        </p:spPr>
      </p:pic>
      <p:pic>
        <p:nvPicPr>
          <p:cNvPr id="9" name="Рисунок 8" descr="Viktor Ahn Sochi 2014.jpg"/>
          <p:cNvPicPr/>
          <p:nvPr/>
        </p:nvPicPr>
        <p:blipFill>
          <a:blip r:embed="rId9"/>
          <a:srcRect/>
          <a:stretch>
            <a:fillRect/>
          </a:stretch>
        </p:blipFill>
        <p:spPr bwMode="auto">
          <a:xfrm>
            <a:off x="7072330" y="2571744"/>
            <a:ext cx="2071670" cy="2714644"/>
          </a:xfrm>
          <a:prstGeom prst="rect">
            <a:avLst/>
          </a:prstGeom>
          <a:noFill/>
          <a:ln w="9525">
            <a:noFill/>
            <a:miter lim="800000"/>
            <a:headEnd/>
            <a:tailEnd/>
          </a:ln>
        </p:spPr>
      </p:pic>
      <p:pic>
        <p:nvPicPr>
          <p:cNvPr id="10" name="Рисунок 9" descr="https://cristianoronaldofanpages.weebly.com/uploads/2/0/1/4/20143795/627872_orig.jpg"/>
          <p:cNvPicPr/>
          <p:nvPr/>
        </p:nvPicPr>
        <p:blipFill>
          <a:blip r:embed="rId10" cstate="print"/>
          <a:srcRect/>
          <a:stretch>
            <a:fillRect/>
          </a:stretch>
        </p:blipFill>
        <p:spPr bwMode="auto">
          <a:xfrm>
            <a:off x="642910" y="4643446"/>
            <a:ext cx="3643338" cy="2214554"/>
          </a:xfrm>
          <a:prstGeom prst="rect">
            <a:avLst/>
          </a:prstGeom>
          <a:noFill/>
          <a:ln w="9525">
            <a:noFill/>
            <a:miter lim="800000"/>
            <a:headEnd/>
            <a:tailEnd/>
          </a:ln>
        </p:spPr>
      </p:pic>
      <p:pic>
        <p:nvPicPr>
          <p:cNvPr id="11" name="Рисунок 10" descr="http://howsport.ru/upload/iblock/234/234e7ef5e9cb906c37bd7daaad789187.jpg"/>
          <p:cNvPicPr/>
          <p:nvPr/>
        </p:nvPicPr>
        <p:blipFill>
          <a:blip r:embed="rId11" cstate="print"/>
          <a:srcRect/>
          <a:stretch>
            <a:fillRect/>
          </a:stretch>
        </p:blipFill>
        <p:spPr bwMode="auto">
          <a:xfrm>
            <a:off x="4286248" y="4643446"/>
            <a:ext cx="3857652" cy="2214554"/>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49</Words>
  <PresentationFormat>Экран (4:3)</PresentationFormat>
  <Paragraphs>2</Paragraphs>
  <Slides>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vt:i4>
      </vt:variant>
    </vt:vector>
  </HeadingPairs>
  <TitlesOfParts>
    <vt:vector size="6" baseType="lpstr">
      <vt:lpstr>Тема Office</vt:lpstr>
      <vt:lpstr>COMPETITION “OLYMPIC ENGLISH” 10th – 11th forms </vt:lpstr>
      <vt:lpstr>“The most significant thing in the Olympic Games is not to win but to take part. Just as the most important thing in life is not the triumph but the struggle. The essential thing is not to have conquered but to have fought well”.  Baron Pierre de Coubertin </vt:lpstr>
      <vt:lpstr>Слайд 3</vt:lpstr>
      <vt:lpstr>Слайд 4</vt:lpstr>
      <vt:lpstr>Слайд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COMPETITION “OLYMPIC ENGLISH” 10th – 11th forms </dc:title>
  <dc:creator>Диана</dc:creator>
  <cp:lastModifiedBy>Диана</cp:lastModifiedBy>
  <cp:revision>2</cp:revision>
  <dcterms:created xsi:type="dcterms:W3CDTF">2018-01-31T16:45:15Z</dcterms:created>
  <dcterms:modified xsi:type="dcterms:W3CDTF">2018-01-31T17:02:10Z</dcterms:modified>
</cp:coreProperties>
</file>